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81" r:id="rId6"/>
    <p:sldId id="280" r:id="rId7"/>
    <p:sldId id="279" r:id="rId8"/>
    <p:sldId id="258" r:id="rId9"/>
    <p:sldId id="261" r:id="rId10"/>
    <p:sldId id="260" r:id="rId11"/>
    <p:sldId id="262" r:id="rId12"/>
    <p:sldId id="263" r:id="rId13"/>
    <p:sldId id="264" r:id="rId14"/>
    <p:sldId id="282" r:id="rId15"/>
    <p:sldId id="265" r:id="rId16"/>
    <p:sldId id="266" r:id="rId17"/>
    <p:sldId id="269" r:id="rId18"/>
    <p:sldId id="268" r:id="rId19"/>
    <p:sldId id="270" r:id="rId20"/>
    <p:sldId id="271" r:id="rId21"/>
    <p:sldId id="274" r:id="rId22"/>
    <p:sldId id="272" r:id="rId23"/>
    <p:sldId id="275" r:id="rId24"/>
    <p:sldId id="284" r:id="rId25"/>
    <p:sldId id="285" r:id="rId26"/>
    <p:sldId id="286" r:id="rId27"/>
    <p:sldId id="287" r:id="rId28"/>
    <p:sldId id="283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D24"/>
    <a:srgbClr val="AA1D2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5" autoAdjust="0"/>
    <p:restoredTop sz="94660"/>
  </p:normalViewPr>
  <p:slideViewPr>
    <p:cSldViewPr showGuides="1">
      <p:cViewPr>
        <p:scale>
          <a:sx n="60" d="100"/>
          <a:sy n="60" d="100"/>
        </p:scale>
        <p:origin x="918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779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CONFERENCE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662" y="2715766"/>
            <a:ext cx="5400675" cy="5048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Intervenant :</a:t>
            </a:r>
            <a:r>
              <a:rPr lang="fr-FR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M.MOOMOOT</a:t>
            </a: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8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107504" y="1013862"/>
            <a:ext cx="2808312" cy="3430096"/>
            <a:chOff x="539552" y="1013862"/>
            <a:chExt cx="2808312" cy="3430096"/>
          </a:xfrm>
        </p:grpSpPr>
        <p:sp>
          <p:nvSpPr>
            <p:cNvPr id="4" name="Rectangle 3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 userDrawn="1"/>
        </p:nvGrpSpPr>
        <p:grpSpPr>
          <a:xfrm>
            <a:off x="6228184" y="1013862"/>
            <a:ext cx="2808312" cy="3430096"/>
            <a:chOff x="539552" y="1013862"/>
            <a:chExt cx="2808312" cy="3430096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 userDrawn="1"/>
        </p:nvGrpSpPr>
        <p:grpSpPr>
          <a:xfrm>
            <a:off x="3167844" y="1013862"/>
            <a:ext cx="2808312" cy="3430096"/>
            <a:chOff x="539552" y="1013862"/>
            <a:chExt cx="2808312" cy="343009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Espace réservé du titre 1"/>
          <p:cNvSpPr txBox="1">
            <a:spLocks/>
          </p:cNvSpPr>
          <p:nvPr userDrawn="1"/>
        </p:nvSpPr>
        <p:spPr>
          <a:xfrm>
            <a:off x="4652392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49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21904" y="3984427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1904" y="8435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84168"/>
            <a:ext cx="5928360" cy="4244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39438"/>
            <a:ext cx="3901440" cy="1866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5539"/>
            <a:ext cx="23012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Votre Logo 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 smtClean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3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FF0000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Ergonomie de Moodle aller encore plus loin avec des CSS personnalisés par rôle 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Yann Amri</a:t>
            </a:r>
          </a:p>
          <a:p>
            <a:pPr marL="0" indent="0">
              <a:buNone/>
            </a:pPr>
            <a:r>
              <a:rPr lang="fr-FR" dirty="0" smtClean="0"/>
              <a:t>(UPEC –CIDP)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2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9032" cy="52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82"/>
            <a:ext cx="9144000" cy="52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62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3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92"/>
            <a:ext cx="9144000" cy="52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76086"/>
            <a:ext cx="8387209" cy="4055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627534"/>
            <a:ext cx="576064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6200000">
            <a:off x="7363171" y="322361"/>
            <a:ext cx="360039" cy="1978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9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"/>
            <a:ext cx="914558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772400" cy="1021556"/>
          </a:xfrm>
        </p:spPr>
        <p:txBody>
          <a:bodyPr/>
          <a:lstStyle/>
          <a:p>
            <a:r>
              <a:rPr lang="fr-FR" dirty="0" smtClean="0"/>
              <a:t>Simplifier MOODLE</a:t>
            </a:r>
            <a:br>
              <a:rPr lang="fr-FR" dirty="0" smtClean="0"/>
            </a:br>
            <a:r>
              <a:rPr lang="fr-FR" dirty="0" smtClean="0"/>
              <a:t>en fonction </a:t>
            </a:r>
            <a:r>
              <a:rPr lang="fr-FR" smtClean="0"/>
              <a:t>des rôles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2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6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99"/>
            <a:ext cx="1073844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0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627534"/>
            <a:ext cx="3951453" cy="40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772400" cy="1021556"/>
          </a:xfrm>
        </p:spPr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1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627534"/>
            <a:ext cx="442071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27534"/>
            <a:ext cx="4464496" cy="40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0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27534"/>
            <a:ext cx="4389487" cy="40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772400" cy="1021556"/>
          </a:xfrm>
        </p:spPr>
        <p:txBody>
          <a:bodyPr/>
          <a:lstStyle/>
          <a:p>
            <a:r>
              <a:rPr lang="fr-FR" dirty="0" smtClean="0"/>
              <a:t>Comment cela </a:t>
            </a:r>
            <a:br>
              <a:rPr lang="fr-FR" dirty="0" smtClean="0"/>
            </a:br>
            <a:r>
              <a:rPr lang="fr-FR" dirty="0" smtClean="0"/>
              <a:t>marche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4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04544" cy="5143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4067082" y="1528495"/>
            <a:ext cx="252031" cy="1978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44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9542"/>
            <a:ext cx="8354504" cy="40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58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3671902" y="15466"/>
            <a:ext cx="1728193" cy="6552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2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772400" cy="1021556"/>
          </a:xfrm>
        </p:spPr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1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772400" cy="1021556"/>
          </a:xfrm>
        </p:spPr>
        <p:txBody>
          <a:bodyPr/>
          <a:lstStyle/>
          <a:p>
            <a:r>
              <a:rPr lang="fr-FR" dirty="0" smtClean="0"/>
              <a:t>Des 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2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9662"/>
            <a:ext cx="1539225" cy="1514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30976"/>
            <a:ext cx="3077517" cy="1212355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3491880" y="1930976"/>
            <a:ext cx="1944216" cy="1212355"/>
          </a:xfrm>
          <a:prstGeom prst="rightArrow">
            <a:avLst/>
          </a:prstGeom>
          <a:solidFill>
            <a:srgbClr val="EC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8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7574"/>
            <a:ext cx="6390012" cy="29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071348"/>
            <a:ext cx="1909365" cy="17772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003798"/>
            <a:ext cx="1970292" cy="11671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28450"/>
            <a:ext cx="2018531" cy="16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1630"/>
            <a:ext cx="2143125" cy="2143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9163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15566"/>
            <a:ext cx="4580359" cy="35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772400" cy="1021556"/>
          </a:xfrm>
        </p:spPr>
        <p:txBody>
          <a:bodyPr/>
          <a:lstStyle/>
          <a:p>
            <a:r>
              <a:rPr lang="fr-FR" dirty="0" smtClean="0"/>
              <a:t>simplifier moodle</a:t>
            </a:r>
            <a:br>
              <a:rPr lang="fr-FR" dirty="0" smtClean="0"/>
            </a:br>
            <a:r>
              <a:rPr lang="fr-FR" dirty="0" smtClean="0"/>
              <a:t>Pour tous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9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" y="-79030"/>
            <a:ext cx="9289031" cy="52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47</Words>
  <Application>Microsoft Office PowerPoint</Application>
  <PresentationFormat>Affichage à l'écran (16:9)</PresentationFormat>
  <Paragraphs>9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Roboto</vt:lpstr>
      <vt:lpstr>Wingdings</vt:lpstr>
      <vt:lpstr>Thème Office</vt:lpstr>
      <vt:lpstr>Ergonomie de Moodle aller encore plus loin avec des CSS personnalisés par rôle  </vt:lpstr>
      <vt:lpstr>Le contexte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simplifier moodle Pour tous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Simplifier MOODLE en fonction des rôles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cela  marche ?</vt:lpstr>
      <vt:lpstr>Présentation PowerPoint</vt:lpstr>
      <vt:lpstr>Présentation PowerPoint</vt:lpstr>
      <vt:lpstr>Présentation PowerPoint</vt:lpstr>
      <vt:lpstr>Merci de votre attention</vt:lpstr>
      <vt:lpstr>Des 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Fandeur</dc:creator>
  <cp:lastModifiedBy>Yann Amri</cp:lastModifiedBy>
  <cp:revision>42</cp:revision>
  <dcterms:created xsi:type="dcterms:W3CDTF">2021-06-08T08:28:42Z</dcterms:created>
  <dcterms:modified xsi:type="dcterms:W3CDTF">2021-07-06T14:07:58Z</dcterms:modified>
</cp:coreProperties>
</file>