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1D24"/>
    <a:srgbClr val="2020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208" d="100"/>
          <a:sy n="208" d="100"/>
        </p:scale>
        <p:origin x="-725" y="-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707654"/>
            <a:ext cx="8229600" cy="77931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TITRE DE LA CONFERENCE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86144" y="4767262"/>
            <a:ext cx="3371711" cy="3188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Votre Logo </a:t>
            </a:r>
            <a:endParaRPr lang="fr-FR" dirty="0"/>
          </a:p>
        </p:txBody>
      </p:sp>
      <p:sp>
        <p:nvSpPr>
          <p:cNvPr id="10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876256" y="4767262"/>
            <a:ext cx="2205608" cy="324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69C91C8-E6A1-4A63-86B3-54AF4195F488}" type="datetimeFigureOut">
              <a:rPr lang="fr-FR" smtClean="0"/>
              <a:pPr/>
              <a:t>08/06/2021</a:t>
            </a:fld>
            <a:r>
              <a:rPr lang="fr-FR" dirty="0" smtClean="0"/>
              <a:t>  - Diapo </a:t>
            </a:r>
            <a:fld id="{AFE6AEB8-EC49-4492-B862-8BB9AF35C21D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 hasCustomPrompt="1"/>
          </p:nvPr>
        </p:nvSpPr>
        <p:spPr>
          <a:xfrm>
            <a:off x="1871662" y="2715766"/>
            <a:ext cx="5400675" cy="504825"/>
          </a:xfrm>
          <a:prstGeom prst="rect">
            <a:avLst/>
          </a:prstGeom>
        </p:spPr>
        <p:txBody>
          <a:bodyPr/>
          <a:lstStyle>
            <a:lvl1pPr marL="342900" marR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200">
                <a:latin typeface="Roboto" pitchFamily="2" charset="0"/>
                <a:ea typeface="Roboto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Intervenant :</a:t>
            </a:r>
            <a:r>
              <a:rPr lang="fr-FR" sz="2400" baseline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M.MOOMOOT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5764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86144" y="4767262"/>
            <a:ext cx="3371711" cy="3188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Votre Logo </a:t>
            </a: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876256" y="4767262"/>
            <a:ext cx="2205608" cy="324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69C91C8-E6A1-4A63-86B3-54AF4195F488}" type="datetimeFigureOut">
              <a:rPr lang="fr-FR" smtClean="0"/>
              <a:pPr/>
              <a:t>08/06/2021</a:t>
            </a:fld>
            <a:r>
              <a:rPr lang="fr-FR" dirty="0" smtClean="0"/>
              <a:t>  - Diapo </a:t>
            </a:r>
            <a:fld id="{AFE6AEB8-EC49-4492-B862-8BB9AF35C21D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2894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/>
          <p:cNvGrpSpPr/>
          <p:nvPr userDrawn="1"/>
        </p:nvGrpSpPr>
        <p:grpSpPr>
          <a:xfrm>
            <a:off x="107504" y="1013862"/>
            <a:ext cx="2808312" cy="3430096"/>
            <a:chOff x="539552" y="1013862"/>
            <a:chExt cx="2808312" cy="3430096"/>
          </a:xfrm>
        </p:grpSpPr>
        <p:sp>
          <p:nvSpPr>
            <p:cNvPr id="4" name="Rectangle 3"/>
            <p:cNvSpPr/>
            <p:nvPr userDrawn="1"/>
          </p:nvSpPr>
          <p:spPr>
            <a:xfrm>
              <a:off x="539552" y="1059582"/>
              <a:ext cx="2808312" cy="3384376"/>
            </a:xfrm>
            <a:prstGeom prst="rect">
              <a:avLst/>
            </a:prstGeom>
            <a:solidFill>
              <a:srgbClr val="20202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539552" y="1013862"/>
              <a:ext cx="2808312" cy="45719"/>
            </a:xfrm>
            <a:prstGeom prst="rect">
              <a:avLst/>
            </a:prstGeom>
            <a:solidFill>
              <a:srgbClr val="EC1D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9" name="Groupe 8"/>
          <p:cNvGrpSpPr/>
          <p:nvPr userDrawn="1"/>
        </p:nvGrpSpPr>
        <p:grpSpPr>
          <a:xfrm>
            <a:off x="6228184" y="1013862"/>
            <a:ext cx="2808312" cy="3430096"/>
            <a:chOff x="539552" y="1013862"/>
            <a:chExt cx="2808312" cy="3430096"/>
          </a:xfrm>
        </p:grpSpPr>
        <p:sp>
          <p:nvSpPr>
            <p:cNvPr id="10" name="Rectangle 9"/>
            <p:cNvSpPr/>
            <p:nvPr userDrawn="1"/>
          </p:nvSpPr>
          <p:spPr>
            <a:xfrm>
              <a:off x="539552" y="1059582"/>
              <a:ext cx="2808312" cy="3384376"/>
            </a:xfrm>
            <a:prstGeom prst="rect">
              <a:avLst/>
            </a:prstGeom>
            <a:solidFill>
              <a:srgbClr val="20202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539552" y="1013862"/>
              <a:ext cx="2808312" cy="45719"/>
            </a:xfrm>
            <a:prstGeom prst="rect">
              <a:avLst/>
            </a:prstGeom>
            <a:solidFill>
              <a:srgbClr val="EC1D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2" name="Groupe 11"/>
          <p:cNvGrpSpPr/>
          <p:nvPr userDrawn="1"/>
        </p:nvGrpSpPr>
        <p:grpSpPr>
          <a:xfrm>
            <a:off x="3167844" y="1013862"/>
            <a:ext cx="2808312" cy="3430096"/>
            <a:chOff x="539552" y="1013862"/>
            <a:chExt cx="2808312" cy="3430096"/>
          </a:xfrm>
        </p:grpSpPr>
        <p:sp>
          <p:nvSpPr>
            <p:cNvPr id="13" name="Rectangle 12"/>
            <p:cNvSpPr/>
            <p:nvPr userDrawn="1"/>
          </p:nvSpPr>
          <p:spPr>
            <a:xfrm>
              <a:off x="539552" y="1059582"/>
              <a:ext cx="2808312" cy="3384376"/>
            </a:xfrm>
            <a:prstGeom prst="rect">
              <a:avLst/>
            </a:prstGeom>
            <a:solidFill>
              <a:srgbClr val="20202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39552" y="1013862"/>
              <a:ext cx="2808312" cy="45719"/>
            </a:xfrm>
            <a:prstGeom prst="rect">
              <a:avLst/>
            </a:prstGeom>
            <a:solidFill>
              <a:srgbClr val="EC1D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86144" y="4767262"/>
            <a:ext cx="3371711" cy="3188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Votre Logo </a:t>
            </a:r>
            <a:endParaRPr lang="fr-FR" dirty="0"/>
          </a:p>
        </p:txBody>
      </p:sp>
      <p:sp>
        <p:nvSpPr>
          <p:cNvPr id="1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876256" y="4767262"/>
            <a:ext cx="2205608" cy="324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69C91C8-E6A1-4A63-86B3-54AF4195F488}" type="datetimeFigureOut">
              <a:rPr lang="fr-FR" smtClean="0"/>
              <a:pPr/>
              <a:t>08/06/2021</a:t>
            </a:fld>
            <a:r>
              <a:rPr lang="fr-FR" dirty="0" smtClean="0"/>
              <a:t>  - Diapo </a:t>
            </a:r>
            <a:fld id="{AFE6AEB8-EC49-4492-B862-8BB9AF35C21D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990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Roboto" pitchFamily="2" charset="0"/>
                <a:ea typeface="Roboto" pitchFamily="2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86144" y="4767262"/>
            <a:ext cx="3371711" cy="3188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Votre Logo </a:t>
            </a:r>
            <a:endParaRPr lang="fr-FR" dirty="0"/>
          </a:p>
        </p:txBody>
      </p:sp>
      <p:sp>
        <p:nvSpPr>
          <p:cNvPr id="10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876256" y="4767262"/>
            <a:ext cx="2205608" cy="324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69C91C8-E6A1-4A63-86B3-54AF4195F488}" type="datetimeFigureOut">
              <a:rPr lang="fr-FR" smtClean="0"/>
              <a:pPr/>
              <a:t>08/06/2021</a:t>
            </a:fld>
            <a:r>
              <a:rPr lang="fr-FR" dirty="0" smtClean="0"/>
              <a:t>  - Diapo </a:t>
            </a:r>
            <a:fld id="{AFE6AEB8-EC49-4492-B862-8BB9AF35C21D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4239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q"/>
              <a:defRPr sz="2000">
                <a:latin typeface="Roboto" pitchFamily="2" charset="0"/>
                <a:ea typeface="Roboto" pitchFamily="2" charset="0"/>
              </a:defRPr>
            </a:lvl1pPr>
            <a:lvl2pPr marL="742950" indent="-285750">
              <a:buFont typeface="Courier New" panose="02070309020205020404" pitchFamily="49" charset="0"/>
              <a:buChar char="o"/>
              <a:defRPr sz="1800">
                <a:latin typeface="Roboto" pitchFamily="2" charset="0"/>
                <a:ea typeface="Roboto" pitchFamily="2" charset="0"/>
              </a:defRPr>
            </a:lvl2pPr>
            <a:lvl3pPr marL="1143000" indent="-228600">
              <a:buFont typeface="Arial" panose="020B0604020202020204" pitchFamily="34" charset="0"/>
              <a:buChar char="•"/>
              <a:defRPr sz="1600">
                <a:latin typeface="Roboto" pitchFamily="2" charset="0"/>
                <a:ea typeface="Roboto" pitchFamily="2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latin typeface="Roboto" pitchFamily="2" charset="0"/>
                <a:ea typeface="Roboto" pitchFamily="2" charset="0"/>
              </a:defRPr>
            </a:lvl4pPr>
            <a:lvl5pPr>
              <a:defRPr sz="1200">
                <a:latin typeface="Roboto" pitchFamily="2" charset="0"/>
                <a:ea typeface="Roboto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</p:txBody>
      </p:sp>
      <p:sp>
        <p:nvSpPr>
          <p:cNvPr id="8" name="Espace réservé du titre 1"/>
          <p:cNvSpPr>
            <a:spLocks noGrp="1"/>
          </p:cNvSpPr>
          <p:nvPr>
            <p:ph type="title" hasCustomPrompt="1"/>
          </p:nvPr>
        </p:nvSpPr>
        <p:spPr>
          <a:xfrm>
            <a:off x="457200" y="699542"/>
            <a:ext cx="4042792" cy="43204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>
              <a:defRPr sz="2000"/>
            </a:lvl1pPr>
          </a:lstStyle>
          <a:p>
            <a:r>
              <a:rPr lang="fr-FR" dirty="0" smtClean="0"/>
              <a:t>TITRE</a:t>
            </a:r>
            <a:endParaRPr lang="fr-FR" dirty="0"/>
          </a:p>
        </p:txBody>
      </p:sp>
      <p:sp>
        <p:nvSpPr>
          <p:cNvPr id="9" name="Espace réservé du contenu 2"/>
          <p:cNvSpPr>
            <a:spLocks noGrp="1"/>
          </p:cNvSpPr>
          <p:nvPr>
            <p:ph sz="half" idx="13"/>
          </p:nvPr>
        </p:nvSpPr>
        <p:spPr>
          <a:xfrm>
            <a:off x="4644008" y="1203598"/>
            <a:ext cx="4038600" cy="3394472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q"/>
              <a:defRPr sz="2000">
                <a:latin typeface="Roboto" pitchFamily="2" charset="0"/>
                <a:ea typeface="Roboto" pitchFamily="2" charset="0"/>
              </a:defRPr>
            </a:lvl1pPr>
            <a:lvl2pPr marL="742950" indent="-285750">
              <a:buFont typeface="Courier New" panose="02070309020205020404" pitchFamily="49" charset="0"/>
              <a:buChar char="o"/>
              <a:defRPr sz="1800">
                <a:latin typeface="Roboto" pitchFamily="2" charset="0"/>
                <a:ea typeface="Roboto" pitchFamily="2" charset="0"/>
              </a:defRPr>
            </a:lvl2pPr>
            <a:lvl3pPr marL="1143000" indent="-228600">
              <a:buFont typeface="Arial" panose="020B0604020202020204" pitchFamily="34" charset="0"/>
              <a:buChar char="•"/>
              <a:defRPr sz="1600">
                <a:latin typeface="Roboto" pitchFamily="2" charset="0"/>
                <a:ea typeface="Roboto" pitchFamily="2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latin typeface="Roboto" pitchFamily="2" charset="0"/>
                <a:ea typeface="Roboto" pitchFamily="2" charset="0"/>
              </a:defRPr>
            </a:lvl4pPr>
            <a:lvl5pPr>
              <a:defRPr sz="1200">
                <a:latin typeface="Roboto" pitchFamily="2" charset="0"/>
                <a:ea typeface="Roboto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</p:txBody>
      </p:sp>
      <p:sp>
        <p:nvSpPr>
          <p:cNvPr id="10" name="Espace réservé du titre 1"/>
          <p:cNvSpPr txBox="1">
            <a:spLocks/>
          </p:cNvSpPr>
          <p:nvPr userDrawn="1"/>
        </p:nvSpPr>
        <p:spPr>
          <a:xfrm>
            <a:off x="4652392" y="699542"/>
            <a:ext cx="4042792" cy="43204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fr-FR" sz="2000" kern="1200" dirty="0" smtClean="0">
                <a:solidFill>
                  <a:srgbClr val="FF0000"/>
                </a:solidFill>
                <a:latin typeface="Roboto" pitchFamily="2" charset="0"/>
                <a:ea typeface="Roboto" pitchFamily="2" charset="0"/>
                <a:cs typeface="+mj-cs"/>
              </a:defRPr>
            </a:lvl1pPr>
          </a:lstStyle>
          <a:p>
            <a:r>
              <a:rPr lang="fr-FR" dirty="0" smtClean="0"/>
              <a:t>TITRE</a:t>
            </a:r>
            <a:endParaRPr lang="fr-FR" dirty="0"/>
          </a:p>
        </p:txBody>
      </p:sp>
      <p:sp>
        <p:nvSpPr>
          <p:cNvPr id="11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86144" y="4767262"/>
            <a:ext cx="3371711" cy="3188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Votre Logo </a:t>
            </a:r>
            <a:endParaRPr lang="fr-FR" dirty="0"/>
          </a:p>
        </p:txBody>
      </p:sp>
      <p:sp>
        <p:nvSpPr>
          <p:cNvPr id="12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876256" y="4767262"/>
            <a:ext cx="2205608" cy="324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69C91C8-E6A1-4A63-86B3-54AF4195F488}" type="datetimeFigureOut">
              <a:rPr lang="fr-FR" smtClean="0"/>
              <a:pPr/>
              <a:t>08/06/2021</a:t>
            </a:fld>
            <a:r>
              <a:rPr lang="fr-FR" dirty="0" smtClean="0"/>
              <a:t>  - Diapo </a:t>
            </a:r>
            <a:fld id="{AFE6AEB8-EC49-4492-B862-8BB9AF35C21D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5494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821904" y="3984427"/>
            <a:ext cx="5486400" cy="425054"/>
          </a:xfrm>
          <a:prstGeom prst="rect">
            <a:avLst/>
          </a:prstGeo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7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1904" y="843558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86144" y="4767262"/>
            <a:ext cx="3371711" cy="3188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Votre Logo </a:t>
            </a:r>
            <a:endParaRPr lang="fr-FR" dirty="0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876256" y="4767262"/>
            <a:ext cx="2205608" cy="324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69C91C8-E6A1-4A63-86B3-54AF4195F488}" type="datetimeFigureOut">
              <a:rPr lang="fr-FR" smtClean="0"/>
              <a:pPr/>
              <a:t>08/06/2021</a:t>
            </a:fld>
            <a:r>
              <a:rPr lang="fr-FR" dirty="0" smtClean="0"/>
              <a:t>  - Diapo </a:t>
            </a:r>
            <a:fld id="{AFE6AEB8-EC49-4492-B862-8BB9AF35C21D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8975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2536" y="484168"/>
            <a:ext cx="5928360" cy="424434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739438"/>
            <a:ext cx="3901440" cy="18669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3365539"/>
            <a:ext cx="2301240" cy="929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6985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86144" y="4767262"/>
            <a:ext cx="3371711" cy="3188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Votre Logo </a:t>
            </a:r>
            <a:endParaRPr lang="fr-FR" dirty="0"/>
          </a:p>
        </p:txBody>
      </p:sp>
      <p:sp>
        <p:nvSpPr>
          <p:cNvPr id="10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876256" y="4767262"/>
            <a:ext cx="2205608" cy="324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69C91C8-E6A1-4A63-86B3-54AF4195F488}" type="datetimeFigureOut">
              <a:rPr lang="fr-FR" smtClean="0"/>
              <a:pPr/>
              <a:t>08/06/2021</a:t>
            </a:fld>
            <a:r>
              <a:rPr lang="fr-FR" dirty="0" smtClean="0"/>
              <a:t>  - Diapo </a:t>
            </a:r>
            <a:fld id="{AFE6AEB8-EC49-4492-B862-8BB9AF35C21D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6350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1" r:id="rId4"/>
    <p:sldLayoutId id="2147483652" r:id="rId5"/>
    <p:sldLayoutId id="2147483654" r:id="rId6"/>
    <p:sldLayoutId id="2147483655" r:id="rId7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lang="fr-FR" sz="4000" kern="1200" dirty="0" smtClean="0">
          <a:solidFill>
            <a:srgbClr val="FF0000"/>
          </a:solidFill>
          <a:latin typeface="Roboto" pitchFamily="2" charset="0"/>
          <a:ea typeface="Roboto" pitchFamily="2" charset="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 rot="16200000">
            <a:off x="-2033460" y="2171747"/>
            <a:ext cx="8229600" cy="779318"/>
          </a:xfrm>
        </p:spPr>
        <p:txBody>
          <a:bodyPr/>
          <a:lstStyle/>
          <a:p>
            <a:r>
              <a:rPr lang="fr-FR" dirty="0" smtClean="0"/>
              <a:t>Explication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085" y="699542"/>
            <a:ext cx="4279829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1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1</Words>
  <Application>Microsoft Office PowerPoint</Application>
  <PresentationFormat>Affichage à l'écran (16:9)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Explication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Lionel Fandeur</dc:creator>
  <cp:lastModifiedBy>Lionel Fandeur</cp:lastModifiedBy>
  <cp:revision>9</cp:revision>
  <dcterms:created xsi:type="dcterms:W3CDTF">2021-06-08T08:28:42Z</dcterms:created>
  <dcterms:modified xsi:type="dcterms:W3CDTF">2021-06-08T14:14:06Z</dcterms:modified>
</cp:coreProperties>
</file>