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77" r:id="rId4"/>
    <p:sldId id="278" r:id="rId5"/>
    <p:sldId id="281" r:id="rId6"/>
    <p:sldId id="280" r:id="rId7"/>
    <p:sldId id="279" r:id="rId8"/>
    <p:sldId id="258" r:id="rId9"/>
    <p:sldId id="261" r:id="rId10"/>
    <p:sldId id="260" r:id="rId11"/>
    <p:sldId id="262" r:id="rId12"/>
    <p:sldId id="263" r:id="rId13"/>
    <p:sldId id="264" r:id="rId14"/>
    <p:sldId id="282" r:id="rId15"/>
    <p:sldId id="265" r:id="rId16"/>
    <p:sldId id="266" r:id="rId17"/>
    <p:sldId id="269" r:id="rId18"/>
    <p:sldId id="268" r:id="rId19"/>
    <p:sldId id="270" r:id="rId20"/>
    <p:sldId id="271" r:id="rId21"/>
    <p:sldId id="274" r:id="rId22"/>
    <p:sldId id="272" r:id="rId23"/>
    <p:sldId id="275" r:id="rId24"/>
    <p:sldId id="284" r:id="rId25"/>
    <p:sldId id="285" r:id="rId26"/>
    <p:sldId id="286" r:id="rId27"/>
    <p:sldId id="287" r:id="rId28"/>
    <p:sldId id="283" r:id="rId29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1D24"/>
    <a:srgbClr val="AA1D22"/>
    <a:srgbClr val="20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65" autoAdjust="0"/>
    <p:restoredTop sz="94660"/>
  </p:normalViewPr>
  <p:slideViewPr>
    <p:cSldViewPr showGuides="1">
      <p:cViewPr>
        <p:scale>
          <a:sx n="60" d="100"/>
          <a:sy n="60" d="100"/>
        </p:scale>
        <p:origin x="918" y="5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707654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TITRE DE LA CONFERENCE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3200">
                <a:latin typeface="Roboto" pitchFamily="2" charset="0"/>
                <a:ea typeface="Roboto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</a:t>
            </a:r>
            <a:r>
              <a:rPr lang="fr-FR" sz="2400" baseline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M.MOOMOOT</a:t>
            </a:r>
            <a:endParaRPr lang="fr-FR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76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289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 userDrawn="1"/>
        </p:nvGrpSpPr>
        <p:grpSpPr>
          <a:xfrm>
            <a:off x="107504" y="1013862"/>
            <a:ext cx="2808312" cy="3430096"/>
            <a:chOff x="539552" y="1013862"/>
            <a:chExt cx="2808312" cy="3430096"/>
          </a:xfrm>
        </p:grpSpPr>
        <p:sp>
          <p:nvSpPr>
            <p:cNvPr id="4" name="Rectangle 3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8"/>
          <p:cNvGrpSpPr/>
          <p:nvPr userDrawn="1"/>
        </p:nvGrpSpPr>
        <p:grpSpPr>
          <a:xfrm>
            <a:off x="6228184" y="1013862"/>
            <a:ext cx="2808312" cy="3430096"/>
            <a:chOff x="539552" y="1013862"/>
            <a:chExt cx="2808312" cy="3430096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 userDrawn="1"/>
        </p:nvGrpSpPr>
        <p:grpSpPr>
          <a:xfrm>
            <a:off x="3167844" y="1013862"/>
            <a:ext cx="2808312" cy="3430096"/>
            <a:chOff x="539552" y="1013862"/>
            <a:chExt cx="2808312" cy="3430096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39552" y="1013862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990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 pitchFamily="2" charset="0"/>
                <a:ea typeface="Roboto" pitchFamily="2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423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8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9" name="Espace réservé du contenu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000">
                <a:latin typeface="Roboto" pitchFamily="2" charset="0"/>
                <a:ea typeface="Roboto" pitchFamily="2" charset="0"/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800">
                <a:latin typeface="Roboto" pitchFamily="2" charset="0"/>
                <a:ea typeface="Roboto" pitchFamily="2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1600">
                <a:latin typeface="Roboto" pitchFamily="2" charset="0"/>
                <a:ea typeface="Roboto" pitchFamily="2" charset="0"/>
              </a:defRPr>
            </a:lvl3pPr>
            <a:lvl4pPr marL="1600200" indent="-228600">
              <a:buFont typeface="Wingdings" panose="05000000000000000000" pitchFamily="2" charset="2"/>
              <a:buChar char="§"/>
              <a:defRPr sz="1400">
                <a:latin typeface="Roboto" pitchFamily="2" charset="0"/>
                <a:ea typeface="Roboto" pitchFamily="2" charset="0"/>
              </a:defRPr>
            </a:lvl4pPr>
            <a:lvl5pPr>
              <a:defRPr sz="1200">
                <a:latin typeface="Roboto" pitchFamily="2" charset="0"/>
                <a:ea typeface="Roboto" pitchFamily="2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sp>
        <p:nvSpPr>
          <p:cNvPr id="10" name="Espace réservé du titre 1"/>
          <p:cNvSpPr txBox="1">
            <a:spLocks/>
          </p:cNvSpPr>
          <p:nvPr userDrawn="1"/>
        </p:nvSpPr>
        <p:spPr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fr-FR" sz="2000" kern="1200" dirty="0" smtClean="0">
                <a:solidFill>
                  <a:srgbClr val="FF0000"/>
                </a:solidFill>
                <a:latin typeface="Roboto" pitchFamily="2" charset="0"/>
                <a:ea typeface="Roboto" pitchFamily="2" charset="0"/>
                <a:cs typeface="+mj-cs"/>
              </a:defRPr>
            </a:lvl1pPr>
          </a:lstStyle>
          <a:p>
            <a:r>
              <a:rPr lang="fr-FR" dirty="0" smtClean="0"/>
              <a:t>TITRE</a:t>
            </a:r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5494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7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8975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365539"/>
            <a:ext cx="2301240" cy="92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98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886144" y="4767262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Votre Logo 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76256" y="4767262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9C91C8-E6A1-4A63-86B3-54AF4195F488}" type="datetimeFigureOut">
              <a:rPr lang="fr-FR" smtClean="0"/>
              <a:pPr/>
              <a:t>06/07/2021</a:t>
            </a:fld>
            <a:r>
              <a:rPr lang="fr-FR" dirty="0" smtClean="0"/>
              <a:t>  - Diapo </a:t>
            </a:r>
            <a:fld id="{AFE6AEB8-EC49-4492-B862-8BB9AF35C21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635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4" r:id="rId6"/>
    <p:sldLayoutId id="2147483655" r:id="rId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fr-FR" sz="4000" kern="1200" dirty="0" smtClean="0">
          <a:solidFill>
            <a:srgbClr val="FF0000"/>
          </a:solidFill>
          <a:latin typeface="Roboto" pitchFamily="2" charset="0"/>
          <a:ea typeface="Roboto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Ergonomie de Moodle aller encore plus loin avec des CSS personnalisés par rôle </a:t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Yann Amri</a:t>
            </a:r>
          </a:p>
          <a:p>
            <a:pPr marL="0" indent="0">
              <a:buNone/>
            </a:pPr>
            <a:r>
              <a:rPr lang="fr-FR" dirty="0" smtClean="0"/>
              <a:t>(UPEC –CIDP)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8723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9032" cy="52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5615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282"/>
            <a:ext cx="9144000" cy="521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0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6292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38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192"/>
            <a:ext cx="9144000" cy="521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76086"/>
            <a:ext cx="8387209" cy="405590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5536" y="627534"/>
            <a:ext cx="576064" cy="35283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 rot="16200000">
            <a:off x="7363171" y="322361"/>
            <a:ext cx="360039" cy="1978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9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87" y="1"/>
            <a:ext cx="9145587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1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Simplifier MOODLE</a:t>
            </a:r>
            <a:br>
              <a:rPr lang="fr-FR" dirty="0" smtClean="0"/>
            </a:br>
            <a:r>
              <a:rPr lang="fr-FR" dirty="0" smtClean="0"/>
              <a:t>en fonction </a:t>
            </a:r>
            <a:r>
              <a:rPr lang="fr-FR" smtClean="0"/>
              <a:t>des rôles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028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682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099"/>
            <a:ext cx="10738447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10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627534"/>
            <a:ext cx="3951453" cy="407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6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Le contexte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917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627534"/>
            <a:ext cx="4420713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5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627534"/>
            <a:ext cx="4464496" cy="40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730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627534"/>
            <a:ext cx="4389487" cy="40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4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Comment cela </a:t>
            </a:r>
            <a:br>
              <a:rPr lang="fr-FR" dirty="0" smtClean="0"/>
            </a:br>
            <a:r>
              <a:rPr lang="fr-FR" dirty="0" smtClean="0"/>
              <a:t>marche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043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04544" cy="51434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 rot="16200000">
            <a:off x="4067082" y="1528495"/>
            <a:ext cx="252031" cy="19784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443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699542"/>
            <a:ext cx="8354504" cy="401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847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68589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 rot="16200000">
            <a:off x="3671902" y="15466"/>
            <a:ext cx="1728193" cy="65527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532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Merci de votre attention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15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Des questions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722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79662"/>
            <a:ext cx="1539225" cy="1514985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930976"/>
            <a:ext cx="3077517" cy="1212355"/>
          </a:xfrm>
          <a:prstGeom prst="rect">
            <a:avLst/>
          </a:prstGeom>
        </p:spPr>
      </p:pic>
      <p:sp>
        <p:nvSpPr>
          <p:cNvPr id="4" name="Flèche droite 3"/>
          <p:cNvSpPr/>
          <p:nvPr/>
        </p:nvSpPr>
        <p:spPr>
          <a:xfrm>
            <a:off x="3491880" y="1930976"/>
            <a:ext cx="1944216" cy="1212355"/>
          </a:xfrm>
          <a:prstGeom prst="rightArrow">
            <a:avLst/>
          </a:prstGeom>
          <a:solidFill>
            <a:srgbClr val="EC1D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83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987574"/>
            <a:ext cx="6390012" cy="29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1071348"/>
            <a:ext cx="1909365" cy="177727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003798"/>
            <a:ext cx="1970292" cy="116718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128450"/>
            <a:ext cx="2018531" cy="166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6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91630"/>
            <a:ext cx="2143125" cy="214312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49163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915566"/>
            <a:ext cx="4580359" cy="354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24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923678"/>
            <a:ext cx="7772400" cy="1021556"/>
          </a:xfrm>
        </p:spPr>
        <p:txBody>
          <a:bodyPr/>
          <a:lstStyle/>
          <a:p>
            <a:r>
              <a:rPr lang="fr-FR" dirty="0" smtClean="0"/>
              <a:t>simplifier moodle</a:t>
            </a:r>
            <a:br>
              <a:rPr lang="fr-FR" dirty="0" smtClean="0"/>
            </a:br>
            <a:r>
              <a:rPr lang="fr-FR" dirty="0" smtClean="0"/>
              <a:t>Pour tous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893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4" y="-79030"/>
            <a:ext cx="9289031" cy="52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9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47</Words>
  <Application>Microsoft Office PowerPoint</Application>
  <PresentationFormat>Affichage à l'écran (16:9)</PresentationFormat>
  <Paragraphs>9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Roboto</vt:lpstr>
      <vt:lpstr>Wingdings</vt:lpstr>
      <vt:lpstr>Thème Office</vt:lpstr>
      <vt:lpstr>Ergonomie de Moodle aller encore plus loin avec des CSS personnalisés par rôle  </vt:lpstr>
      <vt:lpstr>Le contexte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simplifier moodle Pour tous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Simplifier MOODLE en fonction des rôles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Comment cela  marche ?</vt:lpstr>
      <vt:lpstr>Présentation PowerPoint</vt:lpstr>
      <vt:lpstr>Présentation PowerPoint</vt:lpstr>
      <vt:lpstr>Présentation PowerPoint</vt:lpstr>
      <vt:lpstr>Merci de votre attention</vt:lpstr>
      <vt:lpstr>Des questions 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Lionel Fandeur</dc:creator>
  <cp:lastModifiedBy>Yann Amri</cp:lastModifiedBy>
  <cp:revision>42</cp:revision>
  <dcterms:created xsi:type="dcterms:W3CDTF">2021-06-08T08:28:42Z</dcterms:created>
  <dcterms:modified xsi:type="dcterms:W3CDTF">2021-07-06T14:07:58Z</dcterms:modified>
</cp:coreProperties>
</file>