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5" r:id="rId5"/>
    <p:sldId id="260" r:id="rId6"/>
    <p:sldId id="261" r:id="rId7"/>
    <p:sldId id="262" r:id="rId8"/>
    <p:sldId id="264" r:id="rId9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D24"/>
    <a:srgbClr val="20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37" autoAdjust="0"/>
    <p:restoredTop sz="94660"/>
  </p:normalViewPr>
  <p:slideViewPr>
    <p:cSldViewPr showGuides="1">
      <p:cViewPr varScale="1">
        <p:scale>
          <a:sx n="144" d="100"/>
          <a:sy n="144" d="100"/>
        </p:scale>
        <p:origin x="106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707654"/>
            <a:ext cx="8229600" cy="7793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TITRE DE LA CONFERENCE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86144" y="4767262"/>
            <a:ext cx="3371711" cy="31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Votre Logo 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76256" y="4767262"/>
            <a:ext cx="2205608" cy="324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9C91C8-E6A1-4A63-86B3-54AF4195F488}" type="datetimeFigureOut">
              <a:rPr lang="fr-FR" smtClean="0"/>
              <a:pPr/>
              <a:t>08/07/2021</a:t>
            </a:fld>
            <a:r>
              <a:rPr lang="fr-FR" dirty="0" smtClean="0"/>
              <a:t>  - Diapo </a:t>
            </a:r>
            <a:fld id="{AFE6AEB8-EC49-4492-B862-8BB9AF35C21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871662" y="2715766"/>
            <a:ext cx="5400675" cy="504825"/>
          </a:xfrm>
          <a:prstGeom prst="rect">
            <a:avLst/>
          </a:prstGeom>
        </p:spPr>
        <p:txBody>
          <a:bodyPr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>
                <a:latin typeface="Roboto" pitchFamily="2" charset="0"/>
                <a:ea typeface="Roboto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Intervenant :</a:t>
            </a:r>
            <a:r>
              <a:rPr lang="fr-FR" sz="24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M.MOOMOOT</a:t>
            </a:r>
            <a:endParaRPr lang="fr-F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57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86144" y="4767262"/>
            <a:ext cx="3371711" cy="31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Votre Logo 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76256" y="4767262"/>
            <a:ext cx="2205608" cy="324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9C91C8-E6A1-4A63-86B3-54AF4195F488}" type="datetimeFigureOut">
              <a:rPr lang="fr-FR" smtClean="0"/>
              <a:pPr/>
              <a:t>08/07/2021</a:t>
            </a:fld>
            <a:r>
              <a:rPr lang="fr-FR" dirty="0" smtClean="0"/>
              <a:t>  - Diapo </a:t>
            </a:r>
            <a:fld id="{AFE6AEB8-EC49-4492-B862-8BB9AF35C21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2894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 userDrawn="1"/>
        </p:nvGrpSpPr>
        <p:grpSpPr>
          <a:xfrm>
            <a:off x="107504" y="1013862"/>
            <a:ext cx="2808312" cy="3430096"/>
            <a:chOff x="539552" y="1013862"/>
            <a:chExt cx="2808312" cy="3430096"/>
          </a:xfrm>
        </p:grpSpPr>
        <p:sp>
          <p:nvSpPr>
            <p:cNvPr id="4" name="Rectangle 3"/>
            <p:cNvSpPr/>
            <p:nvPr userDrawn="1"/>
          </p:nvSpPr>
          <p:spPr>
            <a:xfrm>
              <a:off x="539552" y="1059582"/>
              <a:ext cx="2808312" cy="3384376"/>
            </a:xfrm>
            <a:prstGeom prst="rect">
              <a:avLst/>
            </a:prstGeom>
            <a:solidFill>
              <a:srgbClr val="202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539552" y="1013862"/>
              <a:ext cx="2808312" cy="45719"/>
            </a:xfrm>
            <a:prstGeom prst="rect">
              <a:avLst/>
            </a:prstGeom>
            <a:solidFill>
              <a:srgbClr val="EC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e 8"/>
          <p:cNvGrpSpPr/>
          <p:nvPr userDrawn="1"/>
        </p:nvGrpSpPr>
        <p:grpSpPr>
          <a:xfrm>
            <a:off x="6228184" y="1013862"/>
            <a:ext cx="2808312" cy="3430096"/>
            <a:chOff x="539552" y="1013862"/>
            <a:chExt cx="2808312" cy="3430096"/>
          </a:xfrm>
        </p:grpSpPr>
        <p:sp>
          <p:nvSpPr>
            <p:cNvPr id="10" name="Rectangle 9"/>
            <p:cNvSpPr/>
            <p:nvPr userDrawn="1"/>
          </p:nvSpPr>
          <p:spPr>
            <a:xfrm>
              <a:off x="539552" y="1059582"/>
              <a:ext cx="2808312" cy="3384376"/>
            </a:xfrm>
            <a:prstGeom prst="rect">
              <a:avLst/>
            </a:prstGeom>
            <a:solidFill>
              <a:srgbClr val="202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539552" y="1013862"/>
              <a:ext cx="2808312" cy="45719"/>
            </a:xfrm>
            <a:prstGeom prst="rect">
              <a:avLst/>
            </a:prstGeom>
            <a:solidFill>
              <a:srgbClr val="EC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" name="Groupe 11"/>
          <p:cNvGrpSpPr/>
          <p:nvPr userDrawn="1"/>
        </p:nvGrpSpPr>
        <p:grpSpPr>
          <a:xfrm>
            <a:off x="3167844" y="1013862"/>
            <a:ext cx="2808312" cy="3430096"/>
            <a:chOff x="539552" y="1013862"/>
            <a:chExt cx="2808312" cy="3430096"/>
          </a:xfrm>
        </p:grpSpPr>
        <p:sp>
          <p:nvSpPr>
            <p:cNvPr id="13" name="Rectangle 12"/>
            <p:cNvSpPr/>
            <p:nvPr userDrawn="1"/>
          </p:nvSpPr>
          <p:spPr>
            <a:xfrm>
              <a:off x="539552" y="1059582"/>
              <a:ext cx="2808312" cy="3384376"/>
            </a:xfrm>
            <a:prstGeom prst="rect">
              <a:avLst/>
            </a:prstGeom>
            <a:solidFill>
              <a:srgbClr val="202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39552" y="1013862"/>
              <a:ext cx="2808312" cy="45719"/>
            </a:xfrm>
            <a:prstGeom prst="rect">
              <a:avLst/>
            </a:prstGeom>
            <a:solidFill>
              <a:srgbClr val="EC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86144" y="4767262"/>
            <a:ext cx="3371711" cy="31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Votre Logo </a:t>
            </a:r>
            <a:endParaRPr lang="fr-FR" dirty="0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76256" y="4767262"/>
            <a:ext cx="2205608" cy="324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9C91C8-E6A1-4A63-86B3-54AF4195F488}" type="datetimeFigureOut">
              <a:rPr lang="fr-FR" smtClean="0"/>
              <a:pPr/>
              <a:t>08/07/2021</a:t>
            </a:fld>
            <a:r>
              <a:rPr lang="fr-FR" dirty="0" smtClean="0"/>
              <a:t>  - Diapo </a:t>
            </a:r>
            <a:fld id="{AFE6AEB8-EC49-4492-B862-8BB9AF35C21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990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Roboto" pitchFamily="2" charset="0"/>
                <a:ea typeface="Roboto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86144" y="4767262"/>
            <a:ext cx="3371711" cy="31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Votre Logo 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76256" y="4767262"/>
            <a:ext cx="2205608" cy="324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9C91C8-E6A1-4A63-86B3-54AF4195F488}" type="datetimeFigureOut">
              <a:rPr lang="fr-FR" smtClean="0"/>
              <a:pPr/>
              <a:t>08/07/2021</a:t>
            </a:fld>
            <a:r>
              <a:rPr lang="fr-FR" dirty="0" smtClean="0"/>
              <a:t>  - Diapo </a:t>
            </a:r>
            <a:fld id="{AFE6AEB8-EC49-4492-B862-8BB9AF35C21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4239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 sz="2000">
                <a:latin typeface="Roboto" pitchFamily="2" charset="0"/>
                <a:ea typeface="Roboto" pitchFamily="2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800">
                <a:latin typeface="Roboto" pitchFamily="2" charset="0"/>
                <a:ea typeface="Roboto" pitchFamily="2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600">
                <a:latin typeface="Roboto" pitchFamily="2" charset="0"/>
                <a:ea typeface="Roboto" pitchFamily="2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latin typeface="Roboto" pitchFamily="2" charset="0"/>
                <a:ea typeface="Roboto" pitchFamily="2" charset="0"/>
              </a:defRPr>
            </a:lvl4pPr>
            <a:lvl5pPr>
              <a:defRPr sz="1200">
                <a:latin typeface="Roboto" pitchFamily="2" charset="0"/>
                <a:ea typeface="Roboto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8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457200" y="699542"/>
            <a:ext cx="4042792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2000"/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3"/>
          </p:nvPr>
        </p:nvSpPr>
        <p:spPr>
          <a:xfrm>
            <a:off x="4644008" y="1203598"/>
            <a:ext cx="4038600" cy="3394472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 sz="2000">
                <a:latin typeface="Roboto" pitchFamily="2" charset="0"/>
                <a:ea typeface="Roboto" pitchFamily="2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800">
                <a:latin typeface="Roboto" pitchFamily="2" charset="0"/>
                <a:ea typeface="Roboto" pitchFamily="2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600">
                <a:latin typeface="Roboto" pitchFamily="2" charset="0"/>
                <a:ea typeface="Roboto" pitchFamily="2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latin typeface="Roboto" pitchFamily="2" charset="0"/>
                <a:ea typeface="Roboto" pitchFamily="2" charset="0"/>
              </a:defRPr>
            </a:lvl4pPr>
            <a:lvl5pPr>
              <a:defRPr sz="1200">
                <a:latin typeface="Roboto" pitchFamily="2" charset="0"/>
                <a:ea typeface="Roboto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10" name="Espace réservé du titre 1"/>
          <p:cNvSpPr txBox="1">
            <a:spLocks/>
          </p:cNvSpPr>
          <p:nvPr userDrawn="1"/>
        </p:nvSpPr>
        <p:spPr>
          <a:xfrm>
            <a:off x="4652392" y="699542"/>
            <a:ext cx="4042792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2000" kern="1200" dirty="0" smtClean="0">
                <a:solidFill>
                  <a:srgbClr val="FF0000"/>
                </a:solidFill>
                <a:latin typeface="Roboto" pitchFamily="2" charset="0"/>
                <a:ea typeface="Roboto" pitchFamily="2" charset="0"/>
                <a:cs typeface="+mj-cs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86144" y="4767262"/>
            <a:ext cx="3371711" cy="31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Votre Logo </a:t>
            </a:r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76256" y="4767262"/>
            <a:ext cx="2205608" cy="324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9C91C8-E6A1-4A63-86B3-54AF4195F488}" type="datetimeFigureOut">
              <a:rPr lang="fr-FR" smtClean="0"/>
              <a:pPr/>
              <a:t>08/07/2021</a:t>
            </a:fld>
            <a:r>
              <a:rPr lang="fr-FR" dirty="0" smtClean="0"/>
              <a:t>  - Diapo </a:t>
            </a:r>
            <a:fld id="{AFE6AEB8-EC49-4492-B862-8BB9AF35C21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5494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821904" y="3984427"/>
            <a:ext cx="5486400" cy="425054"/>
          </a:xfrm>
          <a:prstGeom prst="rect">
            <a:avLst/>
          </a:prstGeo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7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1904" y="843558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86144" y="4767262"/>
            <a:ext cx="3371711" cy="31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Votre Logo 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76256" y="4767262"/>
            <a:ext cx="2205608" cy="324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9C91C8-E6A1-4A63-86B3-54AF4195F488}" type="datetimeFigureOut">
              <a:rPr lang="fr-FR" smtClean="0"/>
              <a:pPr/>
              <a:t>08/07/2021</a:t>
            </a:fld>
            <a:r>
              <a:rPr lang="fr-FR" dirty="0" smtClean="0"/>
              <a:t>  - Diapo </a:t>
            </a:r>
            <a:fld id="{AFE6AEB8-EC49-4492-B862-8BB9AF35C21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8975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484168"/>
            <a:ext cx="5928360" cy="42443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39438"/>
            <a:ext cx="3901440" cy="18669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365539"/>
            <a:ext cx="230124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86144" y="4767262"/>
            <a:ext cx="3371711" cy="31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Votre Logo 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76256" y="4767262"/>
            <a:ext cx="2205608" cy="324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9C91C8-E6A1-4A63-86B3-54AF4195F488}" type="datetimeFigureOut">
              <a:rPr lang="fr-FR" smtClean="0"/>
              <a:pPr/>
              <a:t>08/07/2021</a:t>
            </a:fld>
            <a:r>
              <a:rPr lang="fr-FR" dirty="0" smtClean="0"/>
              <a:t>  - Diapo </a:t>
            </a:r>
            <a:fld id="{AFE6AEB8-EC49-4492-B862-8BB9AF35C21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635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fr-FR" sz="4000" kern="1200" dirty="0" smtClean="0">
          <a:solidFill>
            <a:srgbClr val="FF0000"/>
          </a:solidFill>
          <a:latin typeface="Roboto" pitchFamily="2" charset="0"/>
          <a:ea typeface="Roboto" pitchFamily="2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400" dirty="0" smtClean="0"/>
              <a:t>'</a:t>
            </a:r>
            <a:r>
              <a:rPr lang="fr-FR" sz="4400" dirty="0" err="1" smtClean="0"/>
              <a:t>ōhie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100" dirty="0" smtClean="0"/>
              <a:t>format d’import de questions par lot</a:t>
            </a:r>
            <a:endParaRPr lang="fr-FR" sz="31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277616" y="2715766"/>
            <a:ext cx="6588769" cy="504825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Ronan </a:t>
            </a:r>
            <a:r>
              <a:rPr lang="fr-FR" dirty="0" err="1" smtClean="0"/>
              <a:t>Appriou</a:t>
            </a:r>
            <a:r>
              <a:rPr lang="fr-FR" dirty="0" smtClean="0"/>
              <a:t> – </a:t>
            </a:r>
            <a:r>
              <a:rPr lang="fr-FR" dirty="0" err="1" smtClean="0"/>
              <a:t>Kenan</a:t>
            </a:r>
            <a:r>
              <a:rPr lang="fr-FR" dirty="0" smtClean="0"/>
              <a:t> Giard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980"/>
            <a:ext cx="91440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01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6" r="4647"/>
          <a:stretch/>
        </p:blipFill>
        <p:spPr>
          <a:xfrm>
            <a:off x="4355976" y="2007871"/>
            <a:ext cx="4545315" cy="200403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82027" y="169836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3000 étudiants – 350 enseignants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6" t="18182" r="8429" b="18182"/>
          <a:stretch/>
        </p:blipFill>
        <p:spPr>
          <a:xfrm>
            <a:off x="611560" y="860401"/>
            <a:ext cx="1008112" cy="50405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56570"/>
            <a:ext cx="1872208" cy="49830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82027" y="2185576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Ecosystème pédagogique </a:t>
            </a:r>
          </a:p>
          <a:p>
            <a:r>
              <a:rPr lang="fr-FR" dirty="0" smtClean="0"/>
              <a:t>2 instances Moodle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 Espadon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Hakura</a:t>
            </a:r>
            <a:r>
              <a:rPr lang="fr-FR" dirty="0" smtClean="0"/>
              <a:t> (Archives N-1 d’Espadon)</a:t>
            </a:r>
          </a:p>
          <a:p>
            <a:r>
              <a:rPr lang="fr-FR" dirty="0" smtClean="0"/>
              <a:t>1 instance </a:t>
            </a:r>
            <a:r>
              <a:rPr lang="fr-FR" dirty="0" err="1" smtClean="0"/>
              <a:t>Pod</a:t>
            </a:r>
            <a:r>
              <a:rPr lang="fr-FR" dirty="0" smtClean="0"/>
              <a:t> –       </a:t>
            </a:r>
            <a:r>
              <a:rPr lang="fr-FR" dirty="0" err="1" smtClean="0"/>
              <a:t>Hoho’a</a:t>
            </a:r>
            <a:endParaRPr lang="fr-FR" dirty="0" smtClean="0"/>
          </a:p>
          <a:p>
            <a:r>
              <a:rPr lang="fr-FR" dirty="0" smtClean="0"/>
              <a:t>1 instance BBB 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39077"/>
            <a:ext cx="216024" cy="21602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81" y="2813587"/>
            <a:ext cx="216000" cy="216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18451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1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34" y="2122631"/>
            <a:ext cx="4574681" cy="2407998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890" y="727688"/>
            <a:ext cx="5705517" cy="380294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666" y="2571750"/>
            <a:ext cx="756714" cy="75671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076" y="2619502"/>
            <a:ext cx="1147807" cy="64807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910" y="2568019"/>
            <a:ext cx="658646" cy="65864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532" y="2567759"/>
            <a:ext cx="664485" cy="664485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179512" y="843558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Pourquoi ce plugin</a:t>
            </a:r>
            <a:endParaRPr lang="fr-FR" sz="4000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82" y="2607573"/>
            <a:ext cx="706297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7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27"/>
          <p:cNvSpPr txBox="1"/>
          <p:nvPr/>
        </p:nvSpPr>
        <p:spPr>
          <a:xfrm>
            <a:off x="179512" y="843558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Pourquoi ce plugin</a:t>
            </a:r>
            <a:endParaRPr lang="fr-FR" sz="4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174" y="1779662"/>
            <a:ext cx="4347307" cy="289820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7614"/>
            <a:ext cx="2931790" cy="293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1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34" y="2122631"/>
            <a:ext cx="4574681" cy="240799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890" y="727688"/>
            <a:ext cx="5705517" cy="3802941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910" y="2568019"/>
            <a:ext cx="658646" cy="65864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532" y="2567759"/>
            <a:ext cx="664485" cy="6644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04706"/>
            <a:ext cx="648072" cy="64807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605" y="2576567"/>
            <a:ext cx="676211" cy="676211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179512" y="843558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Pourquoi ce plugin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82" y="2607573"/>
            <a:ext cx="706297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90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334" y="1275606"/>
            <a:ext cx="6437026" cy="338828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103" y="2571750"/>
            <a:ext cx="654168" cy="65416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910" y="2568019"/>
            <a:ext cx="658646" cy="65864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532" y="2567759"/>
            <a:ext cx="664485" cy="664485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179512" y="843558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Pourquoi ce plugin</a:t>
            </a:r>
          </a:p>
        </p:txBody>
      </p:sp>
    </p:spTree>
    <p:extLst>
      <p:ext uri="{BB962C8B-B14F-4D97-AF65-F5344CB8AC3E}">
        <p14:creationId xmlns:p14="http://schemas.microsoft.com/office/powerpoint/2010/main" val="2636077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08222"/>
            <a:ext cx="3522582" cy="18002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79512" y="843558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'</a:t>
            </a:r>
            <a:r>
              <a:rPr lang="fr-FR" sz="4000" dirty="0" err="1" smtClean="0"/>
              <a:t>ōhie</a:t>
            </a:r>
            <a:r>
              <a:rPr lang="fr-FR" sz="4000" dirty="0" smtClean="0"/>
              <a:t> format</a:t>
            </a:r>
            <a:endParaRPr lang="fr-FR" sz="40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53757"/>
            <a:ext cx="3512218" cy="190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1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9512" y="843558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err="1" smtClean="0"/>
              <a:t>Mauruuru</a:t>
            </a:r>
            <a:r>
              <a:rPr lang="fr-FR" sz="4000" dirty="0" smtClean="0"/>
              <a:t> !</a:t>
            </a:r>
            <a:endParaRPr lang="fr-FR" sz="4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95686"/>
            <a:ext cx="1347614" cy="1347614"/>
          </a:xfrm>
          <a:prstGeom prst="rect">
            <a:avLst/>
          </a:prstGeom>
          <a:effectLst>
            <a:softEdge rad="0"/>
          </a:effectLst>
        </p:spPr>
      </p:pic>
      <p:sp>
        <p:nvSpPr>
          <p:cNvPr id="5" name="ZoneTexte 4"/>
          <p:cNvSpPr txBox="1"/>
          <p:nvPr/>
        </p:nvSpPr>
        <p:spPr>
          <a:xfrm>
            <a:off x="2267744" y="3435846"/>
            <a:ext cx="1656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Ronan </a:t>
            </a:r>
            <a:r>
              <a:rPr lang="fr-FR" dirty="0" err="1" smtClean="0"/>
              <a:t>Appriou</a:t>
            </a:r>
            <a:endParaRPr lang="fr-FR" dirty="0" smtClean="0"/>
          </a:p>
          <a:p>
            <a:r>
              <a:rPr lang="fr-FR" sz="1200" dirty="0" smtClean="0"/>
              <a:t>Assistant TICE</a:t>
            </a:r>
            <a:endParaRPr lang="fr-FR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5076056" y="3435846"/>
            <a:ext cx="1656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Kenan</a:t>
            </a:r>
            <a:r>
              <a:rPr lang="fr-FR" dirty="0" smtClean="0"/>
              <a:t> Giard</a:t>
            </a:r>
          </a:p>
          <a:p>
            <a:r>
              <a:rPr lang="fr-FR" sz="1200" dirty="0" smtClean="0"/>
              <a:t>Stagiaire développeur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02320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58</Words>
  <Application>Microsoft Office PowerPoint</Application>
  <PresentationFormat>Affichage à l'écran (16:9)</PresentationFormat>
  <Paragraphs>19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Courier New</vt:lpstr>
      <vt:lpstr>Roboto</vt:lpstr>
      <vt:lpstr>Wingdings</vt:lpstr>
      <vt:lpstr>Thème Office</vt:lpstr>
      <vt:lpstr>'ōhie format d’import de questions par lot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Lionel Fandeur</dc:creator>
  <cp:lastModifiedBy>rappriou</cp:lastModifiedBy>
  <cp:revision>29</cp:revision>
  <dcterms:created xsi:type="dcterms:W3CDTF">2021-06-08T08:28:42Z</dcterms:created>
  <dcterms:modified xsi:type="dcterms:W3CDTF">2021-07-09T03:10:41Z</dcterms:modified>
</cp:coreProperties>
</file>