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85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24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81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7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23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5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57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95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64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5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66B9-3990-4C7D-A425-94F112E4E133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C9C15-3E3A-466D-8B04-C37AC1B4BC3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27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Projet Anglais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56314"/>
          </a:xfrm>
        </p:spPr>
        <p:txBody>
          <a:bodyPr/>
          <a:lstStyle/>
          <a:p>
            <a:r>
              <a:rPr lang="fr-FR" dirty="0" smtClean="0"/>
              <a:t>Zoom sur le processus de transformation des questions à trous du manuel enseignant en questions CLOZE pour Moodle.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7233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7894879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13" y="-23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</Words>
  <Application>Microsoft Office PowerPoint</Application>
  <PresentationFormat>Grand écran</PresentationFormat>
  <Paragraphs>2</Paragraphs>
  <Slides>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Projet Anglais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Air</dc:creator>
  <cp:lastModifiedBy>DELASTRE Francois</cp:lastModifiedBy>
  <cp:revision>2</cp:revision>
  <dcterms:created xsi:type="dcterms:W3CDTF">2014-04-04T17:14:11Z</dcterms:created>
  <dcterms:modified xsi:type="dcterms:W3CDTF">2021-07-09T09:04:14Z</dcterms:modified>
</cp:coreProperties>
</file>